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61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23C43"/>
    <a:srgbClr val="CC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2874" y="-9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7308B-102D-4FDC-8211-70F29C60B19C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540AE-19F1-4437-BE8A-FB168BC053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0507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Рассмотри</a:t>
            </a:r>
            <a:r>
              <a:rPr lang="ru-RU" baseline="0" dirty="0" smtClean="0"/>
              <a:t> рисунки. Выбери те картинки, которые подходят к воздушному виду транспорта. Кликни по ним мышкой. Какие картинки оказались лишними? Почему? Кликни по ним мышкой. Что произошло? </a:t>
            </a:r>
          </a:p>
          <a:p>
            <a:r>
              <a:rPr lang="ru-RU" baseline="0" dirty="0" smtClean="0"/>
              <a:t>Какой ещё воздушный транспорт ты знаешь? Назови.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540AE-19F1-4437-BE8A-FB168BC0537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8764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Рассмотри</a:t>
            </a:r>
            <a:r>
              <a:rPr lang="ru-RU" baseline="0" dirty="0" smtClean="0"/>
              <a:t> рисунки. Выбери те картинки, которые подходят к наземному виду транспорта. Кликни по ним мышкой. Какие картинки оказались лишними? Почему? Кликни по ним мышкой. Что произошло? </a:t>
            </a:r>
          </a:p>
          <a:p>
            <a:r>
              <a:rPr lang="ru-RU" baseline="0" dirty="0" smtClean="0"/>
              <a:t>Какой ещё наземный транспорт ты знаешь? Назови. Какие машины специального назначения ты знаешь?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540AE-19F1-4437-BE8A-FB168BC0537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2143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Рассмотри</a:t>
            </a:r>
            <a:r>
              <a:rPr lang="ru-RU" baseline="0" dirty="0" smtClean="0"/>
              <a:t> рисунки. Выбери те картинки, которые подходят к водному виду транспорта. Кликни по ним мышкой. Какие картинки оказались лишними? Почему? Кликни по ним мышкой. Что произошло? </a:t>
            </a:r>
          </a:p>
          <a:p>
            <a:r>
              <a:rPr lang="ru-RU" baseline="0" dirty="0" smtClean="0"/>
              <a:t>Какой ещё водный транспорт ты знаешь? Назови.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540AE-19F1-4437-BE8A-FB168BC0537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889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Рассмотри</a:t>
            </a:r>
            <a:r>
              <a:rPr lang="ru-RU" baseline="0" dirty="0" smtClean="0"/>
              <a:t> рисунки. Выбери те картинки, которые подходят к подземному виду транспорта. Кликни по ним мышкой. Какие картинки оказались лишними? Почему? Кликни по ним мышкой. Что произошло?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540AE-19F1-4437-BE8A-FB168BC0537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4903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37B8-5B64-49B5-86AB-DE08EEA96830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042F-8CDC-4131-9034-D349CA4FFC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37B8-5B64-49B5-86AB-DE08EEA96830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042F-8CDC-4131-9034-D349CA4FFC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37B8-5B64-49B5-86AB-DE08EEA96830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042F-8CDC-4131-9034-D349CA4FFC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37B8-5B64-49B5-86AB-DE08EEA96830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042F-8CDC-4131-9034-D349CA4FFC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37B8-5B64-49B5-86AB-DE08EEA96830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042F-8CDC-4131-9034-D349CA4FFC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37B8-5B64-49B5-86AB-DE08EEA96830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042F-8CDC-4131-9034-D349CA4FFC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37B8-5B64-49B5-86AB-DE08EEA96830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042F-8CDC-4131-9034-D349CA4FFC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37B8-5B64-49B5-86AB-DE08EEA96830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042F-8CDC-4131-9034-D349CA4FFC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37B8-5B64-49B5-86AB-DE08EEA96830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042F-8CDC-4131-9034-D349CA4FFC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37B8-5B64-49B5-86AB-DE08EEA96830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042F-8CDC-4131-9034-D349CA4FFC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37B8-5B64-49B5-86AB-DE08EEA96830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042F-8CDC-4131-9034-D349CA4FFC8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BC237B8-5B64-49B5-86AB-DE08EEA96830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AA8042F-8CDC-4131-9034-D349CA4FFC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788024" y="5916457"/>
            <a:ext cx="4204110" cy="6808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Воспитатель: </a:t>
            </a:r>
          </a:p>
          <a:p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Молгачева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М.О.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2060848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транспорта</a:t>
            </a:r>
            <a:endParaRPr lang="ru-RU" sz="7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0152" y="5805264"/>
            <a:ext cx="2915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9019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7268" y="101062"/>
            <a:ext cx="4653004" cy="911308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Воздушный транспорт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F:\Таня 2013\ФОТО новый диск\Клипарты\ПДД\Виды транспорта -для презент\Воздух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97594"/>
            <a:ext cx="2091610" cy="226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Таня 2013\ФОТО новый диск\Клипарты\ПДД\Виды транспорта -для презент\Вертолёт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3097" y="737135"/>
            <a:ext cx="2196455" cy="195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:\Таня 2013\ФОТО новый диск\Клипарты\ПДД\Виды транспорта -для презент\Аэростат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068960"/>
            <a:ext cx="2334877" cy="171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F:\Таня 2013\ФОТО новый диск\Клипарты\ПДД\Виды транспорта -для презент\Воздушный шар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6988" y="1714911"/>
            <a:ext cx="1808088" cy="235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:\Таня 2013\ФОТО новый диск\Клипарты\ПДД\Виды транспорта -для презент\Дельтаплан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72362" y="2820578"/>
            <a:ext cx="2696782" cy="133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F:\Таня 2013\ФОТО новый диск\Клипарты\ПДД\Виды транспорта -для презент\Кукурузник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198856" y="4211267"/>
            <a:ext cx="2376264" cy="181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F:\Таня 2013\ФОТО новый диск\Клипарты\ПДД\Виды транспорта -для презент\Машина 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709" y="4437112"/>
            <a:ext cx="2301232" cy="178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F:\Таня 2013\ФОТО новый диск\Клипарты\ПДД\Виды транспорта -для презент\Парусник 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8159" y="58332"/>
            <a:ext cx="2004902" cy="230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F:\Таня 2013\ФОТО новый диск\Клипарты\ПДД\Виды транспорта -для презент\Плот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551132"/>
            <a:ext cx="2304682" cy="156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63688" y="6360143"/>
            <a:ext cx="6691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Выбери воздушный транспорт и кликни на нужную картинку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455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4444E-6 C 0.06892 4.44444E-6 0.125 0.05601 0.125 0.12476 C 0.125 0.19375 0.06892 0.24976 -2.77778E-7 0.24976 C -0.06892 0.24976 -0.125 0.19375 -0.125 0.12476 C -0.125 0.05601 -0.06892 4.44444E-6 -2.77778E-7 4.44444E-6 Z " pathEditMode="relative" rAng="0" ptsTypes="fffff">
                                      <p:cBhvr>
                                        <p:cTn id="11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1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6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490" y="116632"/>
            <a:ext cx="4464712" cy="792088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Наземный транспорт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621969" cy="2442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F:\Таня 2013\ФОТО новый диск\Клипарты\ПДД\Виды транспорта -для презент\Ракет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20688"/>
            <a:ext cx="2012045" cy="181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F:\Таня 2013\ФОТО новый диск\Клипарты\ПДД\Виды транспорта -для презент\Такси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377" y="4945956"/>
            <a:ext cx="1998663" cy="137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F:\Таня 2013\ФОТО новый диск\Клипарты\ПДД\Виды транспорта -для презент\Трамвай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8683" y="833450"/>
            <a:ext cx="1774825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F:\Таня 2013\ФОТО новый диск\Клипарты\ПДД\Виды транспорта -для презент\самолет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501963"/>
            <a:ext cx="2822575" cy="177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F:\Таня 2013\ФОТО новый диск\Клипарты\ПДД\Виды транспорта -для презент\Резиновая  лодка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5644" y="4795962"/>
            <a:ext cx="2511487" cy="130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F:\Таня 2013\ФОТО новый диск\Клипарты\ПДД\Виды транспорта -для презент\Троллейбус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935140" y="2433168"/>
            <a:ext cx="2242321" cy="181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15" descr="F:\Таня 2013\ФОТО новый диск\Клипарты\ПДД\Виды транспорта -для презент\Паровоз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67377" y="2630945"/>
            <a:ext cx="2088232" cy="187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F:\Таня 2013\ФОТО новый диск\Клипарты\ПДД\Виды транспорта -для презент\велосипед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526476" y="2901956"/>
            <a:ext cx="1758089" cy="143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56832" y="6359216"/>
            <a:ext cx="7038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Выбери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наземный транспорт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кликни на нужную картинку</a:t>
            </a:r>
          </a:p>
        </p:txBody>
      </p:sp>
    </p:spTree>
    <p:extLst>
      <p:ext uri="{BB962C8B-B14F-4D97-AF65-F5344CB8AC3E}">
        <p14:creationId xmlns:p14="http://schemas.microsoft.com/office/powerpoint/2010/main" xmlns="" val="177945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01 0.01481 L -0.00313 0.05486 C -0.01267 0.06388 -0.02674 0.06875 -0.04132 0.06875 C -0.05833 0.06875 -0.07153 0.06388 -0.08108 0.05486 L -0.12604 0.01481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3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-0.03802 0.03658 C -0.04601 0.04468 -0.05781 0.04931 -0.07031 0.04931 C -0.08455 0.04931 -0.09583 0.04468 -0.10382 0.03658 L -0.14184 -2.22222E-6 " pathEditMode="relative" rAng="0" ptsTypes="FffFF">
                                      <p:cBhvr>
                                        <p:cTn id="11" dur="2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1" y="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41 0.00093 L -0.00886 0.04097 C -0.01893 0.05 -0.03403 0.05486 -0.04983 0.05486 C -0.06754 0.05486 -0.08195 0.05 -0.09167 0.04097 L -0.13958 0.00093 " pathEditMode="relative" rAng="0" ptsTypes="FffFF">
                                      <p:cBhvr>
                                        <p:cTn id="16" dur="2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58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55 0.01621 L 0.03524 0.05625 C 0.02569 0.06528 0.01146 0.07014 -0.00347 0.07014 C -0.02031 0.07014 -0.03386 0.06528 -0.0434 0.05625 L -0.08872 0.01621 " pathEditMode="relative" rAng="0" ptsTypes="FffFF">
                                      <p:cBhvr>
                                        <p:cTn id="21" dur="2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72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89 0.00509 L -0.00781 0.04514 C -0.01754 0.05417 -0.03212 0.05903 -0.04722 0.05903 C -0.06476 0.05903 -0.07847 0.05417 -0.0882 0.04514 L -0.1349 0.00509 " pathEditMode="relative" rAng="0" ptsTypes="FffFF">
                                      <p:cBhvr>
                                        <p:cTn id="26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98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97232"/>
            <a:ext cx="3744416" cy="811488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Водный транспорт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23" y="97232"/>
            <a:ext cx="2724447" cy="2773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F:\Таня 2013\ФОТО новый диск\Клипарты\ПДД\Виды транспорта -для презент\Автобус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4649" y="5079664"/>
            <a:ext cx="2667683" cy="112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F:\Таня 2013\ФОТО новый диск\Клипарты\ПДД\Виды транспорта -для презент\Летающая тарелк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21" y="2971398"/>
            <a:ext cx="2622951" cy="150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F:\Таня 2013\ФОТО новый диск\Клипарты\ПДД\Виды транспорта -для презент\Пароход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7359" y="2065528"/>
            <a:ext cx="2507826" cy="229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F:\Таня 2013\ФОТО новый диск\Клипарты\ПДД\Виды транспорта -для презент\Плот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370081" y="2660153"/>
            <a:ext cx="2380780" cy="168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F:\Таня 2013\ФОТО новый диск\Клипарты\ПДД\Виды транспорта -для презент\Подводная лодка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3356" y="908720"/>
            <a:ext cx="2108600" cy="161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F:\Таня 2013\ФОТО новый диск\Клипарты\ПДД\Виды транспорта -для презент\Резиновая  лодка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764704"/>
            <a:ext cx="2254412" cy="116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F:\Таня 2013\ФОТО новый диск\Клипарты\ПДД\Виды транспорта -для презент\Лодка моторная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2320" y="4797152"/>
            <a:ext cx="2276674" cy="127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F:\Таня 2013\ФОТО новый диск\Клипарты\ПДД\Виды транспорта -для презент\Мотоцикл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5421" y="4915997"/>
            <a:ext cx="1778069" cy="144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78897" y="6381328"/>
            <a:ext cx="69375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Выбери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водный транспорт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кликни на нужную картинку</a:t>
            </a:r>
          </a:p>
        </p:txBody>
      </p:sp>
    </p:spTree>
    <p:extLst>
      <p:ext uri="{BB962C8B-B14F-4D97-AF65-F5344CB8AC3E}">
        <p14:creationId xmlns:p14="http://schemas.microsoft.com/office/powerpoint/2010/main" xmlns="" val="177945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93 0.07768 L -0.04306 -0.11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49" y="-95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93064E-6 L -0.16077 0.0018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8" y="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23 0.05248 L 2.77778E-7 1.79191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0" y="-26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68 0.07052 L 0.01268 -0.1077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9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97 0.07076 L -0.04583 -0.0171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9" y="-43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0553" y="59983"/>
            <a:ext cx="4352212" cy="91130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Подземный транспорт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52" y="44624"/>
            <a:ext cx="2495545" cy="2219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143519"/>
            <a:ext cx="3421720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749504"/>
            <a:ext cx="2880320" cy="1967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24672" y="2449809"/>
            <a:ext cx="3198803" cy="2476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7130" y="655640"/>
            <a:ext cx="2922694" cy="2200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403648" y="6456574"/>
            <a:ext cx="69375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Выбери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подземный транспорт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кликни на нужную картинку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0961" y="3168495"/>
            <a:ext cx="2346013" cy="2689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26212"/>
            <a:ext cx="2011363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7945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896 -4.81481E-6 L 0.10903 0.04005 C 0.1007 0.04908 0.0882 0.05394 0.07518 0.05394 C 0.06024 0.05394 0.04827 0.04908 0.03993 0.04005 L -1.66667E-6 -4.81481E-6 " pathEditMode="relative" rAng="0" ptsTypes="FffFF">
                                      <p:cBhvr>
                                        <p:cTn id="1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48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882 2.22222E-6 L 0.09427 0.04004 C 0.08697 0.04907 0.07621 0.05393 0.06493 0.05393 C 0.05191 0.05393 0.04166 0.04907 0.03437 0.04004 L 4.44444E-6 2.22222E-6 " pathEditMode="relative" rAng="0" ptsTypes="FffFF">
                                      <p:cBhvr>
                                        <p:cTn id="1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41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267 1.6763E-6 L 0.11892 0.04 C 0.10989 0.04902 0.09618 0.05387 0.08194 0.05387 C 0.06562 0.05387 0.0526 0.04902 0.04357 0.04 L 3.88889E-6 1.6763E-6 " pathEditMode="relative" rAng="0" ptsTypes="FffFF">
                                      <p:cBhvr>
                                        <p:cTn id="21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42" y="26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136904" cy="3384376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F:\Таня 2013\ФОТО новый диск\Клипарты\ПДД\Виды транспорта -для презент\Вертолёт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605744" cy="142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5" descr="F:\Таня 2013\ФОТО новый диск\Клипарты\ПДД\Виды транспорта -для презент\Паровоз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876256" y="4653136"/>
            <a:ext cx="1686394" cy="151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F:\Таня 2013\ФОТО новый диск\Клипарты\ПДД\Виды транспорта -для презент\Пароход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37112"/>
            <a:ext cx="1643750" cy="150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764704"/>
            <a:ext cx="1617410" cy="145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0927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55 0.01621 L 0.03524 0.05625 C 0.02569 0.06528 0.01146 0.07014 -0.00347 0.07014 C -0.02031 0.07014 -0.03386 0.06528 -0.0434 0.05625 L -0.08872 0.01621 " pathEditMode="relative" rAng="0" ptsTypes="FffFF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72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93064E-6 L -0.16077 0.0018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8" y="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194</TotalTime>
  <Words>221</Words>
  <Application>Microsoft Office PowerPoint</Application>
  <PresentationFormat>Экран (4:3)</PresentationFormat>
  <Paragraphs>23</Paragraphs>
  <Slides>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Spring</vt:lpstr>
      <vt:lpstr>Слайд 1</vt:lpstr>
      <vt:lpstr>Воздушный транспорт</vt:lpstr>
      <vt:lpstr>Наземный транспорт</vt:lpstr>
      <vt:lpstr>Водный транспорт</vt:lpstr>
      <vt:lpstr>Подземный транспорт</vt:lpstr>
      <vt:lpstr>  Молодцы!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Таня</dc:creator>
  <cp:lastModifiedBy>Алексей</cp:lastModifiedBy>
  <cp:revision>48</cp:revision>
  <dcterms:created xsi:type="dcterms:W3CDTF">2018-07-03T18:53:27Z</dcterms:created>
  <dcterms:modified xsi:type="dcterms:W3CDTF">2024-03-02T09:16:41Z</dcterms:modified>
</cp:coreProperties>
</file>